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32399288" cy="334803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20" d="100"/>
          <a:sy n="20" d="100"/>
        </p:scale>
        <p:origin x="267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5479315"/>
            <a:ext cx="27539395" cy="11656131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17584949"/>
            <a:ext cx="24299466" cy="8083338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9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16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1782520"/>
            <a:ext cx="6986096" cy="2837307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1782520"/>
            <a:ext cx="20553298" cy="2837307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47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23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8346853"/>
            <a:ext cx="27944386" cy="13926904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2405512"/>
            <a:ext cx="27944386" cy="7323830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/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75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75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8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3" y="8912600"/>
            <a:ext cx="13769697" cy="2124299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2" y="8912600"/>
            <a:ext cx="13769697" cy="2124299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429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782528"/>
            <a:ext cx="27944386" cy="64713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7" y="8207345"/>
            <a:ext cx="13706415" cy="402229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7" y="12229637"/>
            <a:ext cx="13706415" cy="1798795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4" y="8207345"/>
            <a:ext cx="13773917" cy="402229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4" y="12229637"/>
            <a:ext cx="13773917" cy="1798795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477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10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75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232025"/>
            <a:ext cx="10449614" cy="7812088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4820563"/>
            <a:ext cx="16402140" cy="23792766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0044113"/>
            <a:ext cx="10449614" cy="18607961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06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232025"/>
            <a:ext cx="10449614" cy="7812088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4820563"/>
            <a:ext cx="16402140" cy="23792766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0044113"/>
            <a:ext cx="10449614" cy="18607961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6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1782528"/>
            <a:ext cx="27944386" cy="6471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8912600"/>
            <a:ext cx="27944386" cy="21242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31031356"/>
            <a:ext cx="7289840" cy="1782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4CE4-A05E-4EF9-8517-768E2842587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31031356"/>
            <a:ext cx="10934760" cy="1782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31031356"/>
            <a:ext cx="7289840" cy="17825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287B9-366B-4BE3-A051-D915BAA9B0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662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jpg"/><Relationship Id="rId18" Type="http://schemas.openxmlformats.org/officeDocument/2006/relationships/image" Target="../media/image17.jpg"/><Relationship Id="rId26" Type="http://schemas.openxmlformats.org/officeDocument/2006/relationships/image" Target="../media/image25.jpg"/><Relationship Id="rId39" Type="http://schemas.openxmlformats.org/officeDocument/2006/relationships/image" Target="../media/image38.jpg"/><Relationship Id="rId21" Type="http://schemas.openxmlformats.org/officeDocument/2006/relationships/image" Target="../media/image20.jpg"/><Relationship Id="rId34" Type="http://schemas.openxmlformats.org/officeDocument/2006/relationships/image" Target="../media/image33.jpg"/><Relationship Id="rId42" Type="http://schemas.openxmlformats.org/officeDocument/2006/relationships/image" Target="../media/image41.jpg"/><Relationship Id="rId47" Type="http://schemas.openxmlformats.org/officeDocument/2006/relationships/image" Target="../media/image46.jpg"/><Relationship Id="rId50" Type="http://schemas.openxmlformats.org/officeDocument/2006/relationships/image" Target="../media/image49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9" Type="http://schemas.openxmlformats.org/officeDocument/2006/relationships/image" Target="../media/image28.jpg"/><Relationship Id="rId11" Type="http://schemas.openxmlformats.org/officeDocument/2006/relationships/image" Target="../media/image10.jpg"/><Relationship Id="rId24" Type="http://schemas.openxmlformats.org/officeDocument/2006/relationships/image" Target="../media/image23.jpg"/><Relationship Id="rId32" Type="http://schemas.openxmlformats.org/officeDocument/2006/relationships/image" Target="../media/image31.jpg"/><Relationship Id="rId37" Type="http://schemas.openxmlformats.org/officeDocument/2006/relationships/image" Target="../media/image36.jpg"/><Relationship Id="rId40" Type="http://schemas.openxmlformats.org/officeDocument/2006/relationships/image" Target="../media/image39.jpg"/><Relationship Id="rId45" Type="http://schemas.openxmlformats.org/officeDocument/2006/relationships/image" Target="../media/image44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jpg"/><Relationship Id="rId28" Type="http://schemas.openxmlformats.org/officeDocument/2006/relationships/image" Target="../media/image27.jpg"/><Relationship Id="rId36" Type="http://schemas.openxmlformats.org/officeDocument/2006/relationships/image" Target="../media/image35.jpg"/><Relationship Id="rId49" Type="http://schemas.openxmlformats.org/officeDocument/2006/relationships/image" Target="../media/image48.jpg"/><Relationship Id="rId10" Type="http://schemas.openxmlformats.org/officeDocument/2006/relationships/image" Target="../media/image9.jpg"/><Relationship Id="rId19" Type="http://schemas.openxmlformats.org/officeDocument/2006/relationships/image" Target="../media/image18.jpg"/><Relationship Id="rId31" Type="http://schemas.openxmlformats.org/officeDocument/2006/relationships/image" Target="../media/image30.jpg"/><Relationship Id="rId44" Type="http://schemas.openxmlformats.org/officeDocument/2006/relationships/image" Target="../media/image43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Relationship Id="rId22" Type="http://schemas.openxmlformats.org/officeDocument/2006/relationships/image" Target="../media/image21.jpg"/><Relationship Id="rId27" Type="http://schemas.openxmlformats.org/officeDocument/2006/relationships/image" Target="../media/image26.jpg"/><Relationship Id="rId30" Type="http://schemas.openxmlformats.org/officeDocument/2006/relationships/image" Target="../media/image29.jpg"/><Relationship Id="rId35" Type="http://schemas.openxmlformats.org/officeDocument/2006/relationships/image" Target="../media/image34.jpg"/><Relationship Id="rId43" Type="http://schemas.openxmlformats.org/officeDocument/2006/relationships/image" Target="../media/image42.jpg"/><Relationship Id="rId48" Type="http://schemas.openxmlformats.org/officeDocument/2006/relationships/image" Target="../media/image47.jpg"/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5" Type="http://schemas.openxmlformats.org/officeDocument/2006/relationships/image" Target="../media/image24.jpg"/><Relationship Id="rId33" Type="http://schemas.openxmlformats.org/officeDocument/2006/relationships/image" Target="../media/image32.jpg"/><Relationship Id="rId38" Type="http://schemas.openxmlformats.org/officeDocument/2006/relationships/image" Target="../media/image37.jpg"/><Relationship Id="rId46" Type="http://schemas.openxmlformats.org/officeDocument/2006/relationships/image" Target="../media/image45.jpg"/><Relationship Id="rId20" Type="http://schemas.openxmlformats.org/officeDocument/2006/relationships/image" Target="../media/image19.jpg"/><Relationship Id="rId41" Type="http://schemas.openxmlformats.org/officeDocument/2006/relationships/image" Target="../media/image4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Рисунок 159">
            <a:extLst>
              <a:ext uri="{FF2B5EF4-FFF2-40B4-BE49-F238E27FC236}">
                <a16:creationId xmlns:a16="http://schemas.microsoft.com/office/drawing/2014/main" id="{228D9D0B-5BEC-4980-90FB-CF09589A09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879" y="327112"/>
            <a:ext cx="5847716" cy="4320000"/>
          </a:xfrm>
          <a:prstGeom prst="rect">
            <a:avLst/>
          </a:prstGeom>
        </p:spPr>
      </p:pic>
      <p:pic>
        <p:nvPicPr>
          <p:cNvPr id="161" name="Рисунок 160">
            <a:extLst>
              <a:ext uri="{FF2B5EF4-FFF2-40B4-BE49-F238E27FC236}">
                <a16:creationId xmlns:a16="http://schemas.microsoft.com/office/drawing/2014/main" id="{787EF193-84B1-4C62-95AF-23F7A0045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647" y="24987210"/>
            <a:ext cx="5847716" cy="4320000"/>
          </a:xfrm>
          <a:prstGeom prst="rect">
            <a:avLst/>
          </a:prstGeom>
        </p:spPr>
      </p:pic>
      <p:sp>
        <p:nvSpPr>
          <p:cNvPr id="162" name="TextBox 161">
            <a:extLst>
              <a:ext uri="{FF2B5EF4-FFF2-40B4-BE49-F238E27FC236}">
                <a16:creationId xmlns:a16="http://schemas.microsoft.com/office/drawing/2014/main" id="{68AED50E-4D7D-492C-8A3F-4680CC6526A6}"/>
              </a:ext>
            </a:extLst>
          </p:cNvPr>
          <p:cNvSpPr txBox="1"/>
          <p:nvPr/>
        </p:nvSpPr>
        <p:spPr>
          <a:xfrm>
            <a:off x="10544267" y="29330888"/>
            <a:ext cx="179619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Корпуса, использующие общую основу (П = полированный, С = сатинированный):</a:t>
            </a:r>
          </a:p>
          <a:p>
            <a:r>
              <a:rPr lang="ru-RU" sz="2400" dirty="0"/>
              <a:t>02, 03, 20</a:t>
            </a:r>
          </a:p>
          <a:p>
            <a:r>
              <a:rPr lang="ru-RU" sz="2400" dirty="0"/>
              <a:t>09п, 90с</a:t>
            </a:r>
          </a:p>
          <a:p>
            <a:r>
              <a:rPr lang="ru-RU" sz="2400" dirty="0"/>
              <a:t>10п, 35с</a:t>
            </a:r>
          </a:p>
          <a:p>
            <a:r>
              <a:rPr lang="ru-RU" sz="2400" dirty="0"/>
              <a:t>11, 19</a:t>
            </a:r>
          </a:p>
          <a:p>
            <a:r>
              <a:rPr lang="ru-RU" sz="2400" dirty="0"/>
              <a:t>12п, 74с</a:t>
            </a:r>
          </a:p>
          <a:p>
            <a:r>
              <a:rPr lang="ru-RU" sz="2400" dirty="0"/>
              <a:t>13, 18</a:t>
            </a:r>
          </a:p>
          <a:p>
            <a:r>
              <a:rPr lang="ru-RU" sz="2400" dirty="0"/>
              <a:t>15, 17</a:t>
            </a:r>
          </a:p>
          <a:p>
            <a:r>
              <a:rPr lang="ru-RU" sz="2400" dirty="0"/>
              <a:t>42п, 72с</a:t>
            </a:r>
          </a:p>
          <a:p>
            <a:r>
              <a:rPr lang="ru-RU" sz="2400" dirty="0"/>
              <a:t>65п, 67с</a:t>
            </a:r>
          </a:p>
          <a:p>
            <a:r>
              <a:rPr lang="ru-RU" sz="2400" dirty="0"/>
              <a:t>78с, 96п</a:t>
            </a:r>
          </a:p>
        </p:txBody>
      </p:sp>
      <p:pic>
        <p:nvPicPr>
          <p:cNvPr id="163" name="Рисунок 162">
            <a:extLst>
              <a:ext uri="{FF2B5EF4-FFF2-40B4-BE49-F238E27FC236}">
                <a16:creationId xmlns:a16="http://schemas.microsoft.com/office/drawing/2014/main" id="{0236BAD6-8931-4C86-B6C1-7F10380CF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355" y="342849"/>
            <a:ext cx="5847716" cy="4320000"/>
          </a:xfrm>
          <a:prstGeom prst="rect">
            <a:avLst/>
          </a:prstGeom>
        </p:spPr>
      </p:pic>
      <p:pic>
        <p:nvPicPr>
          <p:cNvPr id="164" name="Рисунок 163">
            <a:extLst>
              <a:ext uri="{FF2B5EF4-FFF2-40B4-BE49-F238E27FC236}">
                <a16:creationId xmlns:a16="http://schemas.microsoft.com/office/drawing/2014/main" id="{7392FCF0-E4D4-4A7E-B355-6472BA82B6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53" y="4451325"/>
            <a:ext cx="5847716" cy="4320000"/>
          </a:xfrm>
          <a:prstGeom prst="rect">
            <a:avLst/>
          </a:prstGeom>
        </p:spPr>
      </p:pic>
      <p:pic>
        <p:nvPicPr>
          <p:cNvPr id="165" name="Рисунок 164">
            <a:extLst>
              <a:ext uri="{FF2B5EF4-FFF2-40B4-BE49-F238E27FC236}">
                <a16:creationId xmlns:a16="http://schemas.microsoft.com/office/drawing/2014/main" id="{667515B2-20AC-465E-AF16-7A0FAE114E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358" y="24998405"/>
            <a:ext cx="5847716" cy="4320000"/>
          </a:xfrm>
          <a:prstGeom prst="rect">
            <a:avLst/>
          </a:prstGeom>
        </p:spPr>
      </p:pic>
      <p:pic>
        <p:nvPicPr>
          <p:cNvPr id="166" name="Рисунок 165">
            <a:extLst>
              <a:ext uri="{FF2B5EF4-FFF2-40B4-BE49-F238E27FC236}">
                <a16:creationId xmlns:a16="http://schemas.microsoft.com/office/drawing/2014/main" id="{9FC04F23-27E3-4940-B042-C2960F73FC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331" y="29068346"/>
            <a:ext cx="5847716" cy="4320000"/>
          </a:xfrm>
          <a:prstGeom prst="rect">
            <a:avLst/>
          </a:prstGeom>
        </p:spPr>
      </p:pic>
      <p:pic>
        <p:nvPicPr>
          <p:cNvPr id="167" name="Рисунок 166">
            <a:extLst>
              <a:ext uri="{FF2B5EF4-FFF2-40B4-BE49-F238E27FC236}">
                <a16:creationId xmlns:a16="http://schemas.microsoft.com/office/drawing/2014/main" id="{656896E2-7446-45E9-AF6E-40AC6FA1E7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578" y="327112"/>
            <a:ext cx="5847716" cy="4320000"/>
          </a:xfrm>
          <a:prstGeom prst="rect">
            <a:avLst/>
          </a:prstGeom>
        </p:spPr>
      </p:pic>
      <p:pic>
        <p:nvPicPr>
          <p:cNvPr id="168" name="Рисунок 167">
            <a:extLst>
              <a:ext uri="{FF2B5EF4-FFF2-40B4-BE49-F238E27FC236}">
                <a16:creationId xmlns:a16="http://schemas.microsoft.com/office/drawing/2014/main" id="{3FBB7F59-5672-44EA-8A9C-A1197021334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96" y="8547135"/>
            <a:ext cx="5847716" cy="4320000"/>
          </a:xfrm>
          <a:prstGeom prst="rect">
            <a:avLst/>
          </a:prstGeom>
        </p:spPr>
      </p:pic>
      <p:pic>
        <p:nvPicPr>
          <p:cNvPr id="169" name="Рисунок 168">
            <a:extLst>
              <a:ext uri="{FF2B5EF4-FFF2-40B4-BE49-F238E27FC236}">
                <a16:creationId xmlns:a16="http://schemas.microsoft.com/office/drawing/2014/main" id="{6BEAB7C2-4EBA-4C8C-BCEB-77FB915676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764" y="4444392"/>
            <a:ext cx="5847716" cy="4320000"/>
          </a:xfrm>
          <a:prstGeom prst="rect">
            <a:avLst/>
          </a:prstGeom>
        </p:spPr>
      </p:pic>
      <p:pic>
        <p:nvPicPr>
          <p:cNvPr id="170" name="Рисунок 169">
            <a:extLst>
              <a:ext uri="{FF2B5EF4-FFF2-40B4-BE49-F238E27FC236}">
                <a16:creationId xmlns:a16="http://schemas.microsoft.com/office/drawing/2014/main" id="{4575EEEC-5A53-42C7-BFEC-3BE07A93387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725" y="24984240"/>
            <a:ext cx="5847716" cy="4320000"/>
          </a:xfrm>
          <a:prstGeom prst="rect">
            <a:avLst/>
          </a:prstGeom>
        </p:spPr>
      </p:pic>
      <p:pic>
        <p:nvPicPr>
          <p:cNvPr id="171" name="Рисунок 170">
            <a:extLst>
              <a:ext uri="{FF2B5EF4-FFF2-40B4-BE49-F238E27FC236}">
                <a16:creationId xmlns:a16="http://schemas.microsoft.com/office/drawing/2014/main" id="{48658CEC-587E-43AA-871C-5DC2E1856D4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8637" y="327112"/>
            <a:ext cx="5847716" cy="4320000"/>
          </a:xfrm>
          <a:prstGeom prst="rect">
            <a:avLst/>
          </a:prstGeom>
        </p:spPr>
      </p:pic>
      <p:pic>
        <p:nvPicPr>
          <p:cNvPr id="172" name="Рисунок 171">
            <a:extLst>
              <a:ext uri="{FF2B5EF4-FFF2-40B4-BE49-F238E27FC236}">
                <a16:creationId xmlns:a16="http://schemas.microsoft.com/office/drawing/2014/main" id="{909244C1-988D-4F61-A87E-1ECCC1312E7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4565" y="4455985"/>
            <a:ext cx="5847716" cy="4320000"/>
          </a:xfrm>
          <a:prstGeom prst="rect">
            <a:avLst/>
          </a:prstGeom>
        </p:spPr>
      </p:pic>
      <p:pic>
        <p:nvPicPr>
          <p:cNvPr id="173" name="Рисунок 172">
            <a:extLst>
              <a:ext uri="{FF2B5EF4-FFF2-40B4-BE49-F238E27FC236}">
                <a16:creationId xmlns:a16="http://schemas.microsoft.com/office/drawing/2014/main" id="{1938C5CB-E291-4ECC-958A-FD619CEBBF6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453" y="12649039"/>
            <a:ext cx="5847716" cy="4320000"/>
          </a:xfrm>
          <a:prstGeom prst="rect">
            <a:avLst/>
          </a:prstGeom>
        </p:spPr>
      </p:pic>
      <p:pic>
        <p:nvPicPr>
          <p:cNvPr id="174" name="Рисунок 173">
            <a:extLst>
              <a:ext uri="{FF2B5EF4-FFF2-40B4-BE49-F238E27FC236}">
                <a16:creationId xmlns:a16="http://schemas.microsoft.com/office/drawing/2014/main" id="{D183224F-970E-4333-95BE-079679D3F88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2700" y="24980190"/>
            <a:ext cx="5847716" cy="4320000"/>
          </a:xfrm>
          <a:prstGeom prst="rect">
            <a:avLst/>
          </a:prstGeom>
        </p:spPr>
      </p:pic>
      <p:pic>
        <p:nvPicPr>
          <p:cNvPr id="175" name="Рисунок 174">
            <a:extLst>
              <a:ext uri="{FF2B5EF4-FFF2-40B4-BE49-F238E27FC236}">
                <a16:creationId xmlns:a16="http://schemas.microsoft.com/office/drawing/2014/main" id="{5F18AF29-17F0-412A-8337-5CE4B07A6A5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4394" y="315600"/>
            <a:ext cx="5847716" cy="4320000"/>
          </a:xfrm>
          <a:prstGeom prst="rect">
            <a:avLst/>
          </a:prstGeom>
        </p:spPr>
      </p:pic>
      <p:pic>
        <p:nvPicPr>
          <p:cNvPr id="176" name="Рисунок 175">
            <a:extLst>
              <a:ext uri="{FF2B5EF4-FFF2-40B4-BE49-F238E27FC236}">
                <a16:creationId xmlns:a16="http://schemas.microsoft.com/office/drawing/2014/main" id="{E6D053DE-1D2E-4F86-A8A2-233E1745ABA8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1612" y="4426648"/>
            <a:ext cx="5847716" cy="4320000"/>
          </a:xfrm>
          <a:prstGeom prst="rect">
            <a:avLst/>
          </a:prstGeom>
        </p:spPr>
      </p:pic>
      <p:pic>
        <p:nvPicPr>
          <p:cNvPr id="177" name="Рисунок 176">
            <a:extLst>
              <a:ext uri="{FF2B5EF4-FFF2-40B4-BE49-F238E27FC236}">
                <a16:creationId xmlns:a16="http://schemas.microsoft.com/office/drawing/2014/main" id="{408DB109-FDD1-4399-93A4-F1B8FDF4347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34" y="16779809"/>
            <a:ext cx="5847716" cy="4320000"/>
          </a:xfrm>
          <a:prstGeom prst="rect">
            <a:avLst/>
          </a:prstGeom>
        </p:spPr>
      </p:pic>
      <p:pic>
        <p:nvPicPr>
          <p:cNvPr id="178" name="Рисунок 177">
            <a:extLst>
              <a:ext uri="{FF2B5EF4-FFF2-40B4-BE49-F238E27FC236}">
                <a16:creationId xmlns:a16="http://schemas.microsoft.com/office/drawing/2014/main" id="{862A3F4B-E344-4BDE-9F8A-686495588E7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8320" y="24979340"/>
            <a:ext cx="5847716" cy="4320000"/>
          </a:xfrm>
          <a:prstGeom prst="rect">
            <a:avLst/>
          </a:prstGeom>
        </p:spPr>
      </p:pic>
      <p:pic>
        <p:nvPicPr>
          <p:cNvPr id="179" name="Рисунок 178">
            <a:extLst>
              <a:ext uri="{FF2B5EF4-FFF2-40B4-BE49-F238E27FC236}">
                <a16:creationId xmlns:a16="http://schemas.microsoft.com/office/drawing/2014/main" id="{ED63A482-23EC-49CB-B20E-2A6B197787F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7215" y="349309"/>
            <a:ext cx="5847716" cy="4320000"/>
          </a:xfrm>
          <a:prstGeom prst="rect">
            <a:avLst/>
          </a:prstGeom>
        </p:spPr>
      </p:pic>
      <p:pic>
        <p:nvPicPr>
          <p:cNvPr id="180" name="Рисунок 179">
            <a:extLst>
              <a:ext uri="{FF2B5EF4-FFF2-40B4-BE49-F238E27FC236}">
                <a16:creationId xmlns:a16="http://schemas.microsoft.com/office/drawing/2014/main" id="{EC6C39A7-2C03-4ADA-B845-35CDE104452B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4196" y="4468454"/>
            <a:ext cx="5847716" cy="4320000"/>
          </a:xfrm>
          <a:prstGeom prst="rect">
            <a:avLst/>
          </a:prstGeom>
        </p:spPr>
      </p:pic>
      <p:pic>
        <p:nvPicPr>
          <p:cNvPr id="181" name="Рисунок 180">
            <a:extLst>
              <a:ext uri="{FF2B5EF4-FFF2-40B4-BE49-F238E27FC236}">
                <a16:creationId xmlns:a16="http://schemas.microsoft.com/office/drawing/2014/main" id="{13F3C161-A585-4784-807F-24B49CD48E8F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46" y="16782308"/>
            <a:ext cx="5847716" cy="4320000"/>
          </a:xfrm>
          <a:prstGeom prst="rect">
            <a:avLst/>
          </a:prstGeom>
        </p:spPr>
      </p:pic>
      <p:pic>
        <p:nvPicPr>
          <p:cNvPr id="182" name="Рисунок 181">
            <a:extLst>
              <a:ext uri="{FF2B5EF4-FFF2-40B4-BE49-F238E27FC236}">
                <a16:creationId xmlns:a16="http://schemas.microsoft.com/office/drawing/2014/main" id="{1B592D09-83D5-4C38-A41C-15710266807F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331" y="20819955"/>
            <a:ext cx="5847716" cy="4320000"/>
          </a:xfrm>
          <a:prstGeom prst="rect">
            <a:avLst/>
          </a:prstGeom>
        </p:spPr>
      </p:pic>
      <p:pic>
        <p:nvPicPr>
          <p:cNvPr id="183" name="Рисунок 182">
            <a:extLst>
              <a:ext uri="{FF2B5EF4-FFF2-40B4-BE49-F238E27FC236}">
                <a16:creationId xmlns:a16="http://schemas.microsoft.com/office/drawing/2014/main" id="{7B05C683-814B-41CB-8A38-739126F6167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0246" y="24988352"/>
            <a:ext cx="5847716" cy="4320000"/>
          </a:xfrm>
          <a:prstGeom prst="rect">
            <a:avLst/>
          </a:prstGeom>
        </p:spPr>
      </p:pic>
      <p:pic>
        <p:nvPicPr>
          <p:cNvPr id="184" name="Рисунок 183">
            <a:extLst>
              <a:ext uri="{FF2B5EF4-FFF2-40B4-BE49-F238E27FC236}">
                <a16:creationId xmlns:a16="http://schemas.microsoft.com/office/drawing/2014/main" id="{A44DC6E8-7536-44E8-9807-4CC5BBEA3E8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680" y="29055596"/>
            <a:ext cx="5847716" cy="4320000"/>
          </a:xfrm>
          <a:prstGeom prst="rect">
            <a:avLst/>
          </a:prstGeom>
        </p:spPr>
      </p:pic>
      <p:pic>
        <p:nvPicPr>
          <p:cNvPr id="185" name="Рисунок 184">
            <a:extLst>
              <a:ext uri="{FF2B5EF4-FFF2-40B4-BE49-F238E27FC236}">
                <a16:creationId xmlns:a16="http://schemas.microsoft.com/office/drawing/2014/main" id="{ADE0245D-50A5-44C6-99B7-491D0D87775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0867" y="4467978"/>
            <a:ext cx="5847716" cy="4320000"/>
          </a:xfrm>
          <a:prstGeom prst="rect">
            <a:avLst/>
          </a:prstGeom>
        </p:spPr>
      </p:pic>
      <p:pic>
        <p:nvPicPr>
          <p:cNvPr id="186" name="Рисунок 185">
            <a:extLst>
              <a:ext uri="{FF2B5EF4-FFF2-40B4-BE49-F238E27FC236}">
                <a16:creationId xmlns:a16="http://schemas.microsoft.com/office/drawing/2014/main" id="{B02FEA90-E97A-4032-B7C3-6684B6A2D904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6163" y="341971"/>
            <a:ext cx="5847716" cy="4320000"/>
          </a:xfrm>
          <a:prstGeom prst="rect">
            <a:avLst/>
          </a:prstGeom>
        </p:spPr>
      </p:pic>
      <p:pic>
        <p:nvPicPr>
          <p:cNvPr id="187" name="Рисунок 186">
            <a:extLst>
              <a:ext uri="{FF2B5EF4-FFF2-40B4-BE49-F238E27FC236}">
                <a16:creationId xmlns:a16="http://schemas.microsoft.com/office/drawing/2014/main" id="{8ECE6757-7B96-46E9-99D0-721DAA513BB8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813" y="4433908"/>
            <a:ext cx="5847716" cy="4320000"/>
          </a:xfrm>
          <a:prstGeom prst="rect">
            <a:avLst/>
          </a:prstGeom>
        </p:spPr>
      </p:pic>
      <p:pic>
        <p:nvPicPr>
          <p:cNvPr id="188" name="Рисунок 187">
            <a:extLst>
              <a:ext uri="{FF2B5EF4-FFF2-40B4-BE49-F238E27FC236}">
                <a16:creationId xmlns:a16="http://schemas.microsoft.com/office/drawing/2014/main" id="{025157C4-E761-4108-87C1-05CD02736F90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680" y="8536881"/>
            <a:ext cx="5847716" cy="4320000"/>
          </a:xfrm>
          <a:prstGeom prst="rect">
            <a:avLst/>
          </a:prstGeom>
        </p:spPr>
      </p:pic>
      <p:pic>
        <p:nvPicPr>
          <p:cNvPr id="189" name="Рисунок 188">
            <a:extLst>
              <a:ext uri="{FF2B5EF4-FFF2-40B4-BE49-F238E27FC236}">
                <a16:creationId xmlns:a16="http://schemas.microsoft.com/office/drawing/2014/main" id="{4B4E13EF-7058-42AE-8D8F-862BDAE13C2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5386" y="8533003"/>
            <a:ext cx="5847716" cy="4320000"/>
          </a:xfrm>
          <a:prstGeom prst="rect">
            <a:avLst/>
          </a:prstGeom>
        </p:spPr>
      </p:pic>
      <p:pic>
        <p:nvPicPr>
          <p:cNvPr id="190" name="Рисунок 189">
            <a:extLst>
              <a:ext uri="{FF2B5EF4-FFF2-40B4-BE49-F238E27FC236}">
                <a16:creationId xmlns:a16="http://schemas.microsoft.com/office/drawing/2014/main" id="{B8DECFFA-3C0E-47EA-BF4C-B7D2E6201BFB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6938" y="8539173"/>
            <a:ext cx="5847716" cy="4320000"/>
          </a:xfrm>
          <a:prstGeom prst="rect">
            <a:avLst/>
          </a:prstGeom>
        </p:spPr>
      </p:pic>
      <p:pic>
        <p:nvPicPr>
          <p:cNvPr id="191" name="Рисунок 190">
            <a:extLst>
              <a:ext uri="{FF2B5EF4-FFF2-40B4-BE49-F238E27FC236}">
                <a16:creationId xmlns:a16="http://schemas.microsoft.com/office/drawing/2014/main" id="{A86C9FC6-1B60-4C2F-88F6-955B7D14083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1296" y="8529299"/>
            <a:ext cx="5847716" cy="4320000"/>
          </a:xfrm>
          <a:prstGeom prst="rect">
            <a:avLst/>
          </a:prstGeom>
        </p:spPr>
      </p:pic>
      <p:pic>
        <p:nvPicPr>
          <p:cNvPr id="192" name="Рисунок 191">
            <a:extLst>
              <a:ext uri="{FF2B5EF4-FFF2-40B4-BE49-F238E27FC236}">
                <a16:creationId xmlns:a16="http://schemas.microsoft.com/office/drawing/2014/main" id="{DA431E1F-A077-45EA-9754-07CBF37E3DC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4875" y="8531962"/>
            <a:ext cx="5847716" cy="4320000"/>
          </a:xfrm>
          <a:prstGeom prst="rect">
            <a:avLst/>
          </a:prstGeom>
        </p:spPr>
      </p:pic>
      <p:pic>
        <p:nvPicPr>
          <p:cNvPr id="193" name="Рисунок 192">
            <a:extLst>
              <a:ext uri="{FF2B5EF4-FFF2-40B4-BE49-F238E27FC236}">
                <a16:creationId xmlns:a16="http://schemas.microsoft.com/office/drawing/2014/main" id="{CD18AABE-AB5C-493C-B6EB-4967FD67532F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8928" y="8563130"/>
            <a:ext cx="5847716" cy="4320000"/>
          </a:xfrm>
          <a:prstGeom prst="rect">
            <a:avLst/>
          </a:prstGeom>
        </p:spPr>
      </p:pic>
      <p:pic>
        <p:nvPicPr>
          <p:cNvPr id="194" name="Рисунок 193">
            <a:extLst>
              <a:ext uri="{FF2B5EF4-FFF2-40B4-BE49-F238E27FC236}">
                <a16:creationId xmlns:a16="http://schemas.microsoft.com/office/drawing/2014/main" id="{739CFE77-4B7B-4B09-B2F9-2DEFF8EC6288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3557" y="12641486"/>
            <a:ext cx="5847716" cy="4320000"/>
          </a:xfrm>
          <a:prstGeom prst="rect">
            <a:avLst/>
          </a:prstGeom>
        </p:spPr>
      </p:pic>
      <p:pic>
        <p:nvPicPr>
          <p:cNvPr id="195" name="Рисунок 194">
            <a:extLst>
              <a:ext uri="{FF2B5EF4-FFF2-40B4-BE49-F238E27FC236}">
                <a16:creationId xmlns:a16="http://schemas.microsoft.com/office/drawing/2014/main" id="{76D6AD1F-B831-4FB8-8A39-C09EAC0891B9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436" y="12657811"/>
            <a:ext cx="5847716" cy="4320000"/>
          </a:xfrm>
          <a:prstGeom prst="rect">
            <a:avLst/>
          </a:prstGeom>
        </p:spPr>
      </p:pic>
      <p:pic>
        <p:nvPicPr>
          <p:cNvPr id="196" name="Рисунок 195">
            <a:extLst>
              <a:ext uri="{FF2B5EF4-FFF2-40B4-BE49-F238E27FC236}">
                <a16:creationId xmlns:a16="http://schemas.microsoft.com/office/drawing/2014/main" id="{DE5D30B4-188B-4829-AA6D-7032C22D6504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7595" y="12670152"/>
            <a:ext cx="5847716" cy="4320000"/>
          </a:xfrm>
          <a:prstGeom prst="rect">
            <a:avLst/>
          </a:prstGeom>
        </p:spPr>
      </p:pic>
      <p:pic>
        <p:nvPicPr>
          <p:cNvPr id="197" name="Рисунок 196">
            <a:extLst>
              <a:ext uri="{FF2B5EF4-FFF2-40B4-BE49-F238E27FC236}">
                <a16:creationId xmlns:a16="http://schemas.microsoft.com/office/drawing/2014/main" id="{152D6771-EC3A-48BC-8F6B-37FA72F60D74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6550" y="12697829"/>
            <a:ext cx="5837840" cy="4320000"/>
          </a:xfrm>
          <a:prstGeom prst="rect">
            <a:avLst/>
          </a:prstGeom>
        </p:spPr>
      </p:pic>
      <p:pic>
        <p:nvPicPr>
          <p:cNvPr id="198" name="Рисунок 197">
            <a:extLst>
              <a:ext uri="{FF2B5EF4-FFF2-40B4-BE49-F238E27FC236}">
                <a16:creationId xmlns:a16="http://schemas.microsoft.com/office/drawing/2014/main" id="{2BA23131-CE13-4D63-B138-283C36AB0004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5894" y="12696597"/>
            <a:ext cx="5847716" cy="4320000"/>
          </a:xfrm>
          <a:prstGeom prst="rect">
            <a:avLst/>
          </a:prstGeom>
        </p:spPr>
      </p:pic>
      <p:pic>
        <p:nvPicPr>
          <p:cNvPr id="199" name="Рисунок 198">
            <a:extLst>
              <a:ext uri="{FF2B5EF4-FFF2-40B4-BE49-F238E27FC236}">
                <a16:creationId xmlns:a16="http://schemas.microsoft.com/office/drawing/2014/main" id="{EB525932-1C78-4F02-B0C7-DFBB35F78909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3448" y="12759365"/>
            <a:ext cx="5847716" cy="4320000"/>
          </a:xfrm>
          <a:prstGeom prst="rect">
            <a:avLst/>
          </a:prstGeom>
        </p:spPr>
      </p:pic>
      <p:pic>
        <p:nvPicPr>
          <p:cNvPr id="200" name="Рисунок 199">
            <a:extLst>
              <a:ext uri="{FF2B5EF4-FFF2-40B4-BE49-F238E27FC236}">
                <a16:creationId xmlns:a16="http://schemas.microsoft.com/office/drawing/2014/main" id="{20FCA7A1-18AC-4AFB-8562-C9BC7106B1CC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1170" y="16794410"/>
            <a:ext cx="5847716" cy="4320000"/>
          </a:xfrm>
          <a:prstGeom prst="rect">
            <a:avLst/>
          </a:prstGeom>
        </p:spPr>
      </p:pic>
      <p:pic>
        <p:nvPicPr>
          <p:cNvPr id="201" name="Рисунок 200">
            <a:extLst>
              <a:ext uri="{FF2B5EF4-FFF2-40B4-BE49-F238E27FC236}">
                <a16:creationId xmlns:a16="http://schemas.microsoft.com/office/drawing/2014/main" id="{A4FC2646-B02A-417A-877E-F900C9C75B49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6647" y="16749574"/>
            <a:ext cx="5847716" cy="4320000"/>
          </a:xfrm>
          <a:prstGeom prst="rect">
            <a:avLst/>
          </a:prstGeom>
        </p:spPr>
      </p:pic>
      <p:pic>
        <p:nvPicPr>
          <p:cNvPr id="202" name="Рисунок 201">
            <a:extLst>
              <a:ext uri="{FF2B5EF4-FFF2-40B4-BE49-F238E27FC236}">
                <a16:creationId xmlns:a16="http://schemas.microsoft.com/office/drawing/2014/main" id="{3E89AD6C-A2B9-466D-A06D-37FF598577DA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7911" y="16782230"/>
            <a:ext cx="5847716" cy="4320000"/>
          </a:xfrm>
          <a:prstGeom prst="rect">
            <a:avLst/>
          </a:prstGeom>
        </p:spPr>
      </p:pic>
      <p:pic>
        <p:nvPicPr>
          <p:cNvPr id="203" name="Рисунок 202">
            <a:extLst>
              <a:ext uri="{FF2B5EF4-FFF2-40B4-BE49-F238E27FC236}">
                <a16:creationId xmlns:a16="http://schemas.microsoft.com/office/drawing/2014/main" id="{267AC6AE-09DF-4132-9454-FF4E70F6C279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2690" y="16760738"/>
            <a:ext cx="5847716" cy="4320000"/>
          </a:xfrm>
          <a:prstGeom prst="rect">
            <a:avLst/>
          </a:prstGeom>
        </p:spPr>
      </p:pic>
      <p:pic>
        <p:nvPicPr>
          <p:cNvPr id="204" name="Рисунок 203">
            <a:extLst>
              <a:ext uri="{FF2B5EF4-FFF2-40B4-BE49-F238E27FC236}">
                <a16:creationId xmlns:a16="http://schemas.microsoft.com/office/drawing/2014/main" id="{A9979E87-B272-4E53-BB4C-5F9C8B2C0480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7399" y="16731417"/>
            <a:ext cx="5847716" cy="4320000"/>
          </a:xfrm>
          <a:prstGeom prst="rect">
            <a:avLst/>
          </a:prstGeom>
        </p:spPr>
      </p:pic>
      <p:pic>
        <p:nvPicPr>
          <p:cNvPr id="205" name="Рисунок 204">
            <a:extLst>
              <a:ext uri="{FF2B5EF4-FFF2-40B4-BE49-F238E27FC236}">
                <a16:creationId xmlns:a16="http://schemas.microsoft.com/office/drawing/2014/main" id="{E96AC8AA-7DFE-4469-9E3F-9A29E7008B0C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043" y="20817328"/>
            <a:ext cx="5847716" cy="4320000"/>
          </a:xfrm>
          <a:prstGeom prst="rect">
            <a:avLst/>
          </a:prstGeom>
        </p:spPr>
      </p:pic>
      <p:pic>
        <p:nvPicPr>
          <p:cNvPr id="206" name="Рисунок 205">
            <a:extLst>
              <a:ext uri="{FF2B5EF4-FFF2-40B4-BE49-F238E27FC236}">
                <a16:creationId xmlns:a16="http://schemas.microsoft.com/office/drawing/2014/main" id="{FD2368F5-4824-4ADE-9130-C5FB2C35EBF6}"/>
              </a:ext>
            </a:extLst>
          </p:cNvPr>
          <p:cNvPicPr>
            <a:picLocks noChangeAspect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782" y="20848906"/>
            <a:ext cx="5847716" cy="4320000"/>
          </a:xfrm>
          <a:prstGeom prst="rect">
            <a:avLst/>
          </a:prstGeom>
        </p:spPr>
      </p:pic>
      <p:pic>
        <p:nvPicPr>
          <p:cNvPr id="207" name="Рисунок 206">
            <a:extLst>
              <a:ext uri="{FF2B5EF4-FFF2-40B4-BE49-F238E27FC236}">
                <a16:creationId xmlns:a16="http://schemas.microsoft.com/office/drawing/2014/main" id="{973D719F-513E-4A6D-A8C4-476C0921C9EA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7548" y="20836547"/>
            <a:ext cx="5847716" cy="4320000"/>
          </a:xfrm>
          <a:prstGeom prst="rect">
            <a:avLst/>
          </a:prstGeom>
        </p:spPr>
      </p:pic>
      <p:pic>
        <p:nvPicPr>
          <p:cNvPr id="208" name="Рисунок 207">
            <a:extLst>
              <a:ext uri="{FF2B5EF4-FFF2-40B4-BE49-F238E27FC236}">
                <a16:creationId xmlns:a16="http://schemas.microsoft.com/office/drawing/2014/main" id="{4F0F6C17-A1D1-43C6-BE9F-EFBF9952CEB4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9662" y="20814161"/>
            <a:ext cx="5847716" cy="4320000"/>
          </a:xfrm>
          <a:prstGeom prst="rect">
            <a:avLst/>
          </a:prstGeom>
        </p:spPr>
      </p:pic>
      <p:pic>
        <p:nvPicPr>
          <p:cNvPr id="209" name="Рисунок 208">
            <a:extLst>
              <a:ext uri="{FF2B5EF4-FFF2-40B4-BE49-F238E27FC236}">
                <a16:creationId xmlns:a16="http://schemas.microsoft.com/office/drawing/2014/main" id="{71581DCF-8D6B-41BA-8DAC-5A1D33D54A1C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2968" y="20821553"/>
            <a:ext cx="5847716" cy="4320000"/>
          </a:xfrm>
          <a:prstGeom prst="rect">
            <a:avLst/>
          </a:prstGeom>
        </p:spPr>
      </p:pic>
      <p:pic>
        <p:nvPicPr>
          <p:cNvPr id="210" name="Рисунок 209">
            <a:extLst>
              <a:ext uri="{FF2B5EF4-FFF2-40B4-BE49-F238E27FC236}">
                <a16:creationId xmlns:a16="http://schemas.microsoft.com/office/drawing/2014/main" id="{5F7CEDDA-CB5A-45F5-AA73-275D0F4E1345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8358" y="20862287"/>
            <a:ext cx="5847716" cy="4320000"/>
          </a:xfrm>
          <a:prstGeom prst="rect">
            <a:avLst/>
          </a:prstGeom>
        </p:spPr>
      </p:pic>
      <p:pic>
        <p:nvPicPr>
          <p:cNvPr id="211" name="Рисунок 210">
            <a:extLst>
              <a:ext uri="{FF2B5EF4-FFF2-40B4-BE49-F238E27FC236}">
                <a16:creationId xmlns:a16="http://schemas.microsoft.com/office/drawing/2014/main" id="{0B5CBFAE-66D4-464D-8AF0-AC0484E920DF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9049" y="25148946"/>
            <a:ext cx="5618132" cy="415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7585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46</Words>
  <Application>Microsoft Office PowerPoint</Application>
  <PresentationFormat>Произвольный</PresentationFormat>
  <Paragraphs>11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Ясников Иван Васильевич</dc:creator>
  <cp:lastModifiedBy>Ясников Иван Васильевич</cp:lastModifiedBy>
  <cp:revision>2</cp:revision>
  <dcterms:created xsi:type="dcterms:W3CDTF">2023-05-11T10:04:45Z</dcterms:created>
  <dcterms:modified xsi:type="dcterms:W3CDTF">2023-05-11T10:24:44Z</dcterms:modified>
</cp:coreProperties>
</file>